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17"/>
  </p:notesMasterIdLst>
  <p:handoutMasterIdLst>
    <p:handoutMasterId r:id="rId18"/>
  </p:handoutMasterIdLst>
  <p:sldIdLst>
    <p:sldId id="21433" r:id="rId3"/>
    <p:sldId id="21434" r:id="rId4"/>
    <p:sldId id="21435" r:id="rId5"/>
    <p:sldId id="21436" r:id="rId6"/>
    <p:sldId id="21437" r:id="rId7"/>
    <p:sldId id="21438" r:id="rId8"/>
    <p:sldId id="21439" r:id="rId9"/>
    <p:sldId id="21440" r:id="rId10"/>
    <p:sldId id="21441" r:id="rId11"/>
    <p:sldId id="21442" r:id="rId12"/>
    <p:sldId id="21443" r:id="rId13"/>
    <p:sldId id="21444" r:id="rId14"/>
    <p:sldId id="21445" r:id="rId15"/>
    <p:sldId id="21446" r:id="rId16"/>
  </p:sldIdLst>
  <p:sldSz cx="12192000" cy="6858000"/>
  <p:notesSz cx="6858000" cy="9144000"/>
  <p:custDataLst>
    <p:tags r:id="rId1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5">
          <p15:clr>
            <a:srgbClr val="A4A3A4"/>
          </p15:clr>
        </p15:guide>
        <p15:guide id="2" orient="horz" pos="3954">
          <p15:clr>
            <a:srgbClr val="A4A3A4"/>
          </p15:clr>
        </p15:guide>
        <p15:guide id="3" pos="3840">
          <p15:clr>
            <a:srgbClr val="A4A3A4"/>
          </p15:clr>
        </p15:guide>
        <p15:guide id="4" pos="555">
          <p15:clr>
            <a:srgbClr val="A4A3A4"/>
          </p15:clr>
        </p15:guide>
        <p15:guide id="5" pos="7123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71"/>
    <a:srgbClr val="FFFFFF"/>
    <a:srgbClr val="3F2F1A"/>
    <a:srgbClr val="C58132"/>
    <a:srgbClr val="BCE2D7"/>
    <a:srgbClr val="262626"/>
    <a:srgbClr val="E26B17"/>
    <a:srgbClr val="416236"/>
    <a:srgbClr val="EB7583"/>
    <a:srgbClr val="9C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355"/>
        <p:guide orient="horz" pos="3954"/>
        <p:guide pos="3840"/>
        <p:guide pos="555"/>
        <p:guide pos="7123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23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9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16196" y="3105150"/>
            <a:ext cx="6455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   pandas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统计分析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基础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64635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数据排序方法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按列顺序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9474" y="1323720"/>
            <a:ext cx="9593053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通过传递axis参数值为0或1，可以对列标签进行排序。 默认情况下，axis = 0，逐行排列。来看看下面的例子来理解这个概念。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numpy as np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unsorted_df = pd.DataFrame(np.random.randn(10,2),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                                   index=[1,4,6,2,3,5,9,8,0,7],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                                   columns = ['col2','col1'])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sorted_df=unsorted_df.sort_index(axis=1)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 (sorted_df)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按值顺序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9474" y="1754250"/>
            <a:ext cx="9593053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像索引排序一样，sort_values()是按值排序的方法。它接受一个by参数，它将使用要与其排序值的DataFrame的列名称。</a:t>
            </a: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numpy as np</a:t>
            </a: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unsorted_df = pd.DataFrame({'col1':[2,1,1,1],'col2':[1,3,2,4]})</a:t>
            </a: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sorted_df = unsorted_df.sort_values(by='col1')</a:t>
            </a: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 (sorted_df)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3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5" y="2640965"/>
            <a:ext cx="6057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排序算法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排序算法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9474" y="1323720"/>
            <a:ext cx="9593053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sort_values()提供了从mergesort(归并排序)，heapsort（堆排序）和quicksort(快速排序)中选择算法的一个配置。mergesort是唯一稳定的算法。参考以下示例代码 </a:t>
            </a: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numpy as np</a:t>
            </a: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unsorted_df = pd.DataFrame({'col1':[2,1,1,1],'col2':[1,3,2,4]})</a:t>
            </a: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sorted_df = unsorted_df.sort_values(by='col1' ,kind='mergesort')</a:t>
            </a: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 (sorted_df)</a:t>
            </a: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执行上面示例代码，得到以下结果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5" y="2640965"/>
            <a:ext cx="6057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数据排序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数据排序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9474" y="2687065"/>
            <a:ext cx="959305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Pandas有两种排序方式，它们分别是：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● 按标签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● 按实际值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数据排序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9474" y="1754250"/>
            <a:ext cx="9593053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排序实例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numpy as np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unsorted_df=pd.DataFrame(np.random.randn(10,2),index=[1,4,6,2,3,5,9,8,</a:t>
            </a:r>
            <a:r>
              <a:rPr lang="en-US" altLang="zh-CN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                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0,7],columns=['col2','col1'])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 (unsorted_df)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数据排序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9474" y="1323720"/>
            <a:ext cx="9593053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按值排序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pd.sort_values("col2",inplace=True)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表示pd按照"col2"这个字段排序;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inplace：默认为False,如果该值为False，那么原来的pd顺序没变，只是返回的是排序的；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ascending：默认为True，按照升序排序，为False时，按照降序排序。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数据排序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9474" y="2400045"/>
            <a:ext cx="9593053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按标签排序</a:t>
            </a: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使用sort_index()方法，通过传递axis参数和排序顺序，可以对DataFrame进行排序。默认情况下，按照升序对行标签进行排序。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数据排序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9474" y="1108455"/>
            <a:ext cx="9593053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按标签排序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numpy as np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unsorted_df = pd.DataFrame (np.random.randn(10,2), index =      </a:t>
            </a:r>
            <a:r>
              <a:rPr lang="en-US" altLang="zh-CN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    		     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[1,4,6,2,3,5,9,8,0,7]  ,columns = ['col2','col1'])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sorted_df=unsorted_df.sort_index()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 (unsorted_df)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 (sorted_df)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执行上面示例代码，得到以下结果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5" y="2640965"/>
            <a:ext cx="6057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控制排序顺序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控制排序顺序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9474" y="1323720"/>
            <a:ext cx="9593053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通过将布尔值传递给升序参数，可以控制排序顺序。来看看下面的例子来理解一下。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numpy as np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unsorted_df = pd.DataFrame (np.random. randn (10,2),    </a:t>
            </a:r>
            <a:r>
              <a:rPr lang="en-US" altLang="zh-CN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     					      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index=[1,4,6,2,3,5,9,8,0,7],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en-US" altLang="zh-CN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		      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columns = ['col2','col1'])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sorted_df = unsorted_df.sort_index(ascending=False)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 (unsorted_df)</a:t>
            </a:r>
          </a:p>
          <a:p>
            <a:pPr marL="45720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 (sorted_df)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796</Words>
  <Application>Microsoft Office PowerPoint</Application>
  <PresentationFormat>宽屏</PresentationFormat>
  <Paragraphs>81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38</cp:revision>
  <dcterms:created xsi:type="dcterms:W3CDTF">2017-08-09T03:56:00Z</dcterms:created>
  <dcterms:modified xsi:type="dcterms:W3CDTF">2024-03-13T14:35:51Z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